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WBOuXra6MLyliuDpFW+BIdzco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" name="Google Shape;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a17f0f9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g1ba17f0f93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ba17f0f93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g1ba17f0f933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ba17f0f93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g1ba17f0f93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b3512071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g1bb35120719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081152e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f081152e2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 txBox="1"/>
          <p:nvPr>
            <p:ph type="ctrTitle"/>
          </p:nvPr>
        </p:nvSpPr>
        <p:spPr>
          <a:xfrm>
            <a:off x="2176272" y="2803922"/>
            <a:ext cx="5166360" cy="1191006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45700" lIns="360000" spcFirstLastPara="1" rIns="3600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" name="Google Shape;1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2932" y="3970391"/>
            <a:ext cx="2961067" cy="119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9162" y="4646047"/>
            <a:ext cx="988534" cy="34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266" y="2803922"/>
            <a:ext cx="1191006" cy="119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ctrTitle"/>
          </p:nvPr>
        </p:nvSpPr>
        <p:spPr>
          <a:xfrm>
            <a:off x="1091817" y="4089344"/>
            <a:ext cx="4460424" cy="685518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" name="Google Shape;1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7565" y="408348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ctrTitle"/>
          </p:nvPr>
        </p:nvSpPr>
        <p:spPr>
          <a:xfrm>
            <a:off x="397565" y="4089344"/>
            <a:ext cx="4460424" cy="685518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7652" y="3757152"/>
            <a:ext cx="1386348" cy="138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114800"/>
            <a:ext cx="1193292" cy="119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2176272" y="2803922"/>
            <a:ext cx="5166360" cy="1191006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Ctr="0" anchor="ctr" bIns="45700" lIns="360000" spcFirstLastPara="1" rIns="3600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2932" y="3970391"/>
            <a:ext cx="2961067" cy="119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9162" y="4646047"/>
            <a:ext cx="988534" cy="34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266" y="2803922"/>
            <a:ext cx="1191006" cy="119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ctrTitle"/>
          </p:nvPr>
        </p:nvSpPr>
        <p:spPr>
          <a:xfrm>
            <a:off x="1091817" y="4089344"/>
            <a:ext cx="4460424" cy="685518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7565" y="408348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ctrTitle"/>
          </p:nvPr>
        </p:nvSpPr>
        <p:spPr>
          <a:xfrm>
            <a:off x="397565" y="4089344"/>
            <a:ext cx="4460424" cy="685518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7652" y="3757152"/>
            <a:ext cx="1386348" cy="138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114800"/>
            <a:ext cx="1193292" cy="119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433F"/>
              </a:buClr>
              <a:buSzPts val="3200"/>
              <a:buFont typeface="Arial"/>
              <a:buNone/>
              <a:defRPr sz="3200">
                <a:solidFill>
                  <a:srgbClr val="D243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628650" y="1369219"/>
            <a:ext cx="7886700" cy="3159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426" y="444924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433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D243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>
            <p:ph type="ctrTitle"/>
          </p:nvPr>
        </p:nvSpPr>
        <p:spPr>
          <a:xfrm>
            <a:off x="2176272" y="2803922"/>
            <a:ext cx="5166300" cy="11910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45700" lIns="360000" spcFirstLastPara="1" rIns="3600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Kansen </a:t>
            </a:r>
            <a:r>
              <a:rPr lang="en-US"/>
              <a:t>creëren</a:t>
            </a:r>
            <a:r>
              <a:rPr lang="en-US"/>
              <a:t> voor jongeren en vrouwen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/>
          <p:nvPr>
            <p:ph type="ctrTitle"/>
          </p:nvPr>
        </p:nvSpPr>
        <p:spPr>
          <a:xfrm>
            <a:off x="181150" y="4102075"/>
            <a:ext cx="42366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Bangladesh is de werkloosheid onder jongeren hoog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ba17f0f933_0_0"/>
          <p:cNvSpPr txBox="1"/>
          <p:nvPr>
            <p:ph type="ctrTitle"/>
          </p:nvPr>
        </p:nvSpPr>
        <p:spPr>
          <a:xfrm>
            <a:off x="384815" y="4102069"/>
            <a:ext cx="44604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Er is vooral een tekort aan goed opgeleide vakmensen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a17f0f933_0_4"/>
          <p:cNvSpPr txBox="1"/>
          <p:nvPr>
            <p:ph type="ctrTitle"/>
          </p:nvPr>
        </p:nvSpPr>
        <p:spPr>
          <a:xfrm>
            <a:off x="397565" y="4089344"/>
            <a:ext cx="44604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Daarom biedt Kerk in Actie 300 jongeren een leer-werktraject…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ba17f0f933_0_8"/>
          <p:cNvSpPr txBox="1"/>
          <p:nvPr>
            <p:ph type="ctrTitle"/>
          </p:nvPr>
        </p:nvSpPr>
        <p:spPr>
          <a:xfrm>
            <a:off x="397565" y="4089344"/>
            <a:ext cx="44604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… bijvoorbeeld als electricien, kleermaker, lasser, monteur…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bb35120719_0_2"/>
          <p:cNvSpPr txBox="1"/>
          <p:nvPr>
            <p:ph type="ctrTitle"/>
          </p:nvPr>
        </p:nvSpPr>
        <p:spPr>
          <a:xfrm>
            <a:off x="397565" y="4089344"/>
            <a:ext cx="44604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… meubelmaker of schoonheidsspecialist.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2433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81152e2d_0_0"/>
          <p:cNvSpPr txBox="1"/>
          <p:nvPr>
            <p:ph type="ctrTitle"/>
          </p:nvPr>
        </p:nvSpPr>
        <p:spPr>
          <a:xfrm>
            <a:off x="2096640" y="1662069"/>
            <a:ext cx="4460400" cy="17940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Met jouw gift aan de collecte geef je jongeren in Bangladesh een toekomstperspectief.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Hartelijk dank!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2021-05-20T07:04:40Z</dcterms:created>
  <dc:creator>Jos Almekinders</dc:creator>
</cp:coreProperties>
</file>